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72" r:id="rId2"/>
    <p:sldId id="256" r:id="rId3"/>
    <p:sldId id="257" r:id="rId4"/>
    <p:sldId id="266" r:id="rId5"/>
    <p:sldId id="264" r:id="rId6"/>
    <p:sldId id="265" r:id="rId7"/>
    <p:sldId id="260" r:id="rId8"/>
    <p:sldId id="267" r:id="rId9"/>
    <p:sldId id="270" r:id="rId10"/>
    <p:sldId id="271" r:id="rId11"/>
    <p:sldId id="259" r:id="rId12"/>
    <p:sldId id="261" r:id="rId13"/>
    <p:sldId id="269" r:id="rId14"/>
    <p:sldId id="26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529D-463C-48A3-8103-F61D420A5AF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618D-A136-493E-8B00-EED33FCE2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618D-A136-493E-8B00-EED33FCE28A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to-name.ru/biography/karl-fridrih-gauss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raunschweig_Gauss-Denkmal_17-eckiger_Stern.jpg?uselang=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88640"/>
            <a:ext cx="8686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IV 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школьная научно – практическая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конференция.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Castellar" pitchFamily="18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331913" y="1268413"/>
            <a:ext cx="6264275" cy="3757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Карл Гаусс - </a:t>
            </a:r>
          </a:p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немецкий учёный.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83300" y="4724400"/>
            <a:ext cx="3060700" cy="18716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tellar" pitchFamily="18" charset="0"/>
                <a:ea typeface="+mn-ea"/>
                <a:cs typeface="+mn-cs"/>
              </a:rPr>
              <a:t>Авторы</a:t>
            </a:r>
            <a:r>
              <a:rPr kumimoji="0" lang="en-US" sz="16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tellar" pitchFamily="18" charset="0"/>
                <a:ea typeface="+mn-ea"/>
                <a:cs typeface="+mn-cs"/>
              </a:rPr>
              <a:t> :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1600" dirty="0" smtClean="0">
                <a:latin typeface="Castellar" pitchFamily="18" charset="0"/>
              </a:rPr>
              <a:t>Петров Максим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tellar" pitchFamily="18" charset="0"/>
                <a:ea typeface="+mn-ea"/>
                <a:cs typeface="+mn-cs"/>
              </a:rPr>
              <a:t> 9-А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tellar" pitchFamily="18" charset="0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1600" noProof="0" dirty="0" smtClean="0">
                <a:latin typeface="Castellar" pitchFamily="18" charset="0"/>
              </a:rPr>
              <a:t>Николаев Алексей 9-А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tellar" pitchFamily="18" charset="0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tellar" pitchFamily="18" charset="0"/>
                <a:ea typeface="+mn-ea"/>
                <a:cs typeface="+mn-cs"/>
              </a:rPr>
              <a:t>Руководитель: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tellar" pitchFamily="18" charset="0"/>
                <a:ea typeface="+mn-ea"/>
                <a:cs typeface="+mn-cs"/>
              </a:rPr>
              <a:t>Гордина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tellar" pitchFamily="18" charset="0"/>
                <a:ea typeface="+mn-ea"/>
                <a:cs typeface="+mn-cs"/>
              </a:rPr>
              <a:t> Т.Г.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348038" y="6391275"/>
            <a:ext cx="15843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  <a:cs typeface="Times New Roman" pitchFamily="18" charset="0"/>
              </a:rPr>
              <a:t>2013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upload.wikimedia.org/wikipedia/commons/0/04/Braunschweig_Gauss-Denkmal_17-eckiger_Stern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385192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Формулировка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корней многочлена (действительных и комплексных) равно степени многочлена (при подсчете числа корней кратный корень учитывается столько раз, какова его степень). </a:t>
            </a:r>
          </a:p>
          <a:p>
            <a:pPr>
              <a:buNone/>
            </a:pPr>
            <a:endParaRPr lang="ru-RU" sz="2000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8640"/>
            <a:ext cx="79208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Основная теорема алгебры Гаусса</a:t>
            </a:r>
            <a:endParaRPr lang="ru-RU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490752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Астрономия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788024" cy="4896544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определения эллиптической орбиты по трем наблюдениям.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 Гаусса «Теория движения небесных тел», в котором изложены методы вычисления планетных орбит.</a:t>
            </a:r>
          </a:p>
          <a:p>
            <a:endParaRPr lang="ru-RU" dirty="0"/>
          </a:p>
        </p:txBody>
      </p:sp>
      <p:pic>
        <p:nvPicPr>
          <p:cNvPr id="4098" name="Picture 2" descr="http://bm.img.com.ua/img/prikol/images/large/8/8/153188_270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4104456" cy="4735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kosm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Высшая геодезия. Неевклидова геометрия.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518457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/>
              <a:t>В 1818 Карл Гаусс одним из первых начинает размышлять над созданием неевклидовой геометрии.</a:t>
            </a:r>
          </a:p>
          <a:p>
            <a:pPr>
              <a:buNone/>
            </a:pPr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Создаёт труд «Исследования о предметах высшей геодезии».</a:t>
            </a:r>
          </a:p>
          <a:p>
            <a:endParaRPr lang="ru-RU" dirty="0"/>
          </a:p>
        </p:txBody>
      </p:sp>
      <p:pic>
        <p:nvPicPr>
          <p:cNvPr id="3074" name="Picture 2" descr="http://upload.wikimedia.org/wikipedia/commons/thumb/8/89/Hyperbolic_triangle.svg/600px-Hyperbolic_triang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888432" cy="2592288"/>
          </a:xfrm>
          <a:prstGeom prst="rect">
            <a:avLst/>
          </a:prstGeom>
          <a:noFill/>
        </p:spPr>
      </p:pic>
      <p:pic>
        <p:nvPicPr>
          <p:cNvPr id="3076" name="Picture 4" descr="http://im8-tub-ru.yandex.net/i?id=213990408-6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566837"/>
            <a:ext cx="4032448" cy="229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АВТОРЫ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Петров Максим и Николаев Андрей</a:t>
            </a:r>
          </a:p>
          <a:p>
            <a:pPr>
              <a:buNone/>
            </a:pPr>
            <a:r>
              <a:rPr lang="ru-RU" dirty="0" smtClean="0"/>
              <a:t>                           9А класс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445224"/>
            <a:ext cx="226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Материал взят из </a:t>
            </a:r>
            <a:r>
              <a:rPr lang="en-US" dirty="0" smtClean="0"/>
              <a:t>: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949280"/>
            <a:ext cx="86036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http://to-name.ru/biography/karl-fridrih-gauss.htm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http://ru.wikipedia.org/wiki/%C3%E0%F3%F1%F1,_%CA%E0%F0%EB_%D4%F0%E8%E4%F0%E8%F5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4896544" cy="1340768"/>
          </a:xfrm>
        </p:spPr>
        <p:txBody>
          <a:bodyPr/>
          <a:lstStyle/>
          <a:p>
            <a:r>
              <a:rPr lang="ru-RU" dirty="0" smtClean="0"/>
              <a:t>Карл Гаусс</a:t>
            </a:r>
            <a:endParaRPr lang="ru-RU" dirty="0"/>
          </a:p>
        </p:txBody>
      </p:sp>
      <p:pic>
        <p:nvPicPr>
          <p:cNvPr id="1026" name="Picture 2" descr="http://upload.wikimedia.org/wikipedia/commons/thumb/9/9b/Carl_Friedrich_Gauss.jpg/220px-Carl_Friedrich_Gau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132856"/>
            <a:ext cx="3156094" cy="40455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548680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90000"/>
                  </a:schemeClr>
                </a:solidFill>
                <a:latin typeface="Book Antiqua" pitchFamily="18" charset="0"/>
              </a:rPr>
              <a:t>(1777 – 1855)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Book Antiqua" pitchFamily="18" charset="0"/>
              </a:rPr>
              <a:t> </a:t>
            </a:r>
            <a:endParaRPr lang="ru-RU" sz="3200" dirty="0">
              <a:solidFill>
                <a:schemeClr val="tx2">
                  <a:lumMod val="9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16832"/>
            <a:ext cx="47160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Немецкий математик, астроном и физик,</a:t>
            </a:r>
          </a:p>
          <a:p>
            <a:r>
              <a:rPr lang="ru-RU" sz="3200" dirty="0" smtClean="0"/>
              <a:t> считается одним из величайших математиков всех времён, </a:t>
            </a:r>
          </a:p>
          <a:p>
            <a:r>
              <a:rPr lang="ru-RU" sz="3600" dirty="0" smtClean="0"/>
              <a:t>«королём</a:t>
            </a:r>
          </a:p>
          <a:p>
            <a:r>
              <a:rPr lang="ru-RU" sz="3600" dirty="0" smtClean="0"/>
              <a:t>математиков»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67600" cy="106613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биографии</a:t>
            </a:r>
            <a:endParaRPr lang="ru-RU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4211960" cy="1584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 Гаусс родился 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30 апреля 1777 года, 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городе Брауншвейг. </a:t>
            </a:r>
          </a:p>
        </p:txBody>
      </p:sp>
      <p:pic>
        <p:nvPicPr>
          <p:cNvPr id="1028" name="Picture 4" descr="http://s1.germany.travel/media/content/staedte___kultur_1/staedte/braunschweig/Braunschweig_Weihnachtsbaum_auf_dem_Schlossplatz_1889_RET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17032"/>
            <a:ext cx="4431818" cy="30079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63480" y="1772816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Скончался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февраля 1855 года, Геттинген,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Ганноверское королевство</a:t>
            </a:r>
          </a:p>
        </p:txBody>
      </p:sp>
      <p:pic>
        <p:nvPicPr>
          <p:cNvPr id="1032" name="Picture 8" descr="http://cdn.imhonet.ru/0/travel/medium3/f9/58/f9583affac5ffe4d822990d8fe61df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920" y="3717032"/>
            <a:ext cx="435056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1.gstatic.com/images?q=tbn:ANd9GcT6fCixV_Hv8Oanfzp29aFH3t8oLSckMT88CepfOJ9Lk7-tYbdp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3519063" cy="4260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88640"/>
            <a:ext cx="7021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при жизни он был удостоен почетного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Титула</a:t>
            </a:r>
          </a:p>
          <a:p>
            <a:pPr algn="ctr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«принц математиков»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604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9504" y="5301208"/>
            <a:ext cx="44644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50 * 101 = 5050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1745" name="Picture 1" descr="C:\Users\Макс\Documents\презентация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3400900" cy="2353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6470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Учился в Геттингенском университете (1795-1798). </a:t>
            </a:r>
          </a:p>
        </p:txBody>
      </p:sp>
      <p:pic>
        <p:nvPicPr>
          <p:cNvPr id="20484" name="Picture 4" descr="http://studybridge.com.ua/upload/image/university/germany/uni_goettinge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976664" cy="4621954"/>
          </a:xfrm>
          <a:prstGeom prst="rect">
            <a:avLst/>
          </a:prstGeom>
          <a:noFill/>
        </p:spPr>
      </p:pic>
      <p:pic>
        <p:nvPicPr>
          <p:cNvPr id="5" name="Рисунок 4" descr="Braunschweig Gauss-Denkmal 17-eckiger Stern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4869160"/>
            <a:ext cx="2525643" cy="214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4turista.ru/files/imagecache/prev800/files/hel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4320480" cy="63042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628800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доктора Гаусс получил </a:t>
            </a:r>
          </a:p>
          <a:p>
            <a:pPr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1799 году</a:t>
            </a:r>
          </a:p>
          <a:p>
            <a:pPr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университете Хельмштедта.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1143000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Алгебра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824536" cy="28083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Первое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большое сочинение Гаусса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Арифметические исследования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продолжили развитие теории чисел и высшей алгебры.</a:t>
            </a:r>
          </a:p>
          <a:p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600px-Heptadecagon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3861048"/>
            <a:ext cx="2736304" cy="2376264"/>
          </a:xfrm>
        </p:spPr>
      </p:pic>
      <p:sp>
        <p:nvSpPr>
          <p:cNvPr id="7" name="TextBox 6"/>
          <p:cNvSpPr txBox="1"/>
          <p:nvPr/>
        </p:nvSpPr>
        <p:spPr>
          <a:xfrm>
            <a:off x="4788024" y="6165304"/>
            <a:ext cx="4149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Правильный семнадцатиугольник</a:t>
            </a:r>
          </a:p>
          <a:p>
            <a:pPr algn="ctr"/>
            <a:endParaRPr lang="ru-RU" dirty="0"/>
          </a:p>
        </p:txBody>
      </p:sp>
      <p:pic>
        <p:nvPicPr>
          <p:cNvPr id="6146" name="Picture 2" descr="http://im0-tub-ru.yandex.net/i?id=278286118-6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09730"/>
            <a:ext cx="2448272" cy="19534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3717032"/>
            <a:ext cx="4572000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Гаусс указал все числа, при которых построение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правильного</a:t>
            </a:r>
            <a:r>
              <a:rPr lang="ru-RU" sz="2400" dirty="0" smtClean="0"/>
              <a:t> многоугольника с помощью циркуля и линейки возможно. Это пять так называемых гауссовых простых чисел: 3, 5, 17, 257 и 65337.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3555" name="Точечный рисунок" r:id="rId4" imgW="0" imgH="0" progId="PBrush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86044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Дополнительный материал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699" y="1124744"/>
            <a:ext cx="88360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Построение </a:t>
            </a:r>
            <a:r>
              <a:rPr lang="ru-RU" sz="3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правильного 17-угольника</a:t>
            </a:r>
            <a:endParaRPr lang="ru-RU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6" name="Picture 4" descr="C:\Users\Макс\Documents\презентация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97952"/>
            <a:ext cx="3240360" cy="2390718"/>
          </a:xfrm>
          <a:prstGeom prst="rect">
            <a:avLst/>
          </a:prstGeom>
          <a:noFill/>
        </p:spPr>
      </p:pic>
      <p:pic>
        <p:nvPicPr>
          <p:cNvPr id="23557" name="Picture 5" descr="C:\Users\Макс\Documents\презентация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844824"/>
            <a:ext cx="3358785" cy="2478091"/>
          </a:xfrm>
          <a:prstGeom prst="rect">
            <a:avLst/>
          </a:prstGeom>
          <a:noFill/>
        </p:spPr>
      </p:pic>
      <p:pic>
        <p:nvPicPr>
          <p:cNvPr id="23558" name="Picture 6" descr="C:\Users\Макс\Documents\презентация\Безымя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361028"/>
            <a:ext cx="3384376" cy="2496972"/>
          </a:xfrm>
          <a:prstGeom prst="rect">
            <a:avLst/>
          </a:prstGeom>
          <a:noFill/>
        </p:spPr>
      </p:pic>
      <p:pic>
        <p:nvPicPr>
          <p:cNvPr id="23559" name="Picture 7" descr="C:\Users\Макс\Documents\презентация\Безымянны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9598" y="4437112"/>
            <a:ext cx="3286777" cy="2424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514</TotalTime>
  <Words>271</Words>
  <Application>Microsoft Office PowerPoint</Application>
  <PresentationFormat>Экран (4:3)</PresentationFormat>
  <Paragraphs>63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Техническая</vt:lpstr>
      <vt:lpstr>Точечный рисунок</vt:lpstr>
      <vt:lpstr>Слайд 1</vt:lpstr>
      <vt:lpstr>Карл Гаусс</vt:lpstr>
      <vt:lpstr>         Немного биографии</vt:lpstr>
      <vt:lpstr>Слайд 4</vt:lpstr>
      <vt:lpstr>Слайд 5</vt:lpstr>
      <vt:lpstr>Слайд 6</vt:lpstr>
      <vt:lpstr>                Алгебра</vt:lpstr>
      <vt:lpstr>Слайд 8</vt:lpstr>
      <vt:lpstr>Слайд 9</vt:lpstr>
      <vt:lpstr>Слайд 10</vt:lpstr>
      <vt:lpstr>Слайд 11</vt:lpstr>
      <vt:lpstr>           Астрономия</vt:lpstr>
      <vt:lpstr>Слайд 13</vt:lpstr>
      <vt:lpstr>    Высшая геодезия. Неевклидова геометрия.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 Гаус</dc:title>
  <dc:creator>USER</dc:creator>
  <cp:lastModifiedBy>Ученик</cp:lastModifiedBy>
  <cp:revision>55</cp:revision>
  <dcterms:created xsi:type="dcterms:W3CDTF">2013-01-28T16:08:40Z</dcterms:created>
  <dcterms:modified xsi:type="dcterms:W3CDTF">2013-04-23T10:51:27Z</dcterms:modified>
</cp:coreProperties>
</file>